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5"/>
  </p:notesMasterIdLst>
  <p:sldIdLst>
    <p:sldId id="339" r:id="rId3"/>
    <p:sldId id="34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8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21A2B-B5B5-4899-AB00-DD439C0AAE1B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12EE7-863F-4BE7-BECF-65EDFFB2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6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89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F8CF79-0A23-4A60-9E6E-FE893E952AA7}" type="slidenum">
              <a:rPr lang="en-US"/>
              <a:pPr/>
              <a:t>11</a:t>
            </a:fld>
            <a:endParaRPr 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9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46665C-686A-4D5B-B9F6-4212C9385E73}" type="slidenum">
              <a:rPr lang="en-US"/>
              <a:pPr/>
              <a:t>12</a:t>
            </a:fld>
            <a:endParaRPr 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81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F920BA-54BF-4269-9EB0-38E1C5B9D72F}" type="slidenum">
              <a:rPr lang="en-US"/>
              <a:pPr/>
              <a:t>13</a:t>
            </a:fld>
            <a:endParaRPr 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67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29F913-28CB-4284-B545-72A1EE644DE5}" type="slidenum">
              <a:rPr lang="en-US"/>
              <a:pPr/>
              <a:t>14</a:t>
            </a:fld>
            <a:endParaRPr 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4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C793FF-AACC-4012-9D16-C35644B6CD47}" type="slidenum">
              <a:rPr lang="en-US"/>
              <a:pPr/>
              <a:t>15</a:t>
            </a:fld>
            <a:endParaRPr 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6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5E0653-1F0E-4022-B2D3-6C6C45DE3DAF}" type="slidenum">
              <a:rPr lang="en-US"/>
              <a:pPr/>
              <a:t>16</a:t>
            </a:fld>
            <a:endParaRPr lang="en-US"/>
          </a:p>
        </p:txBody>
      </p:sp>
      <p:sp>
        <p:nvSpPr>
          <p:cNvPr id="1013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78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88962E-8825-46E6-A68C-4D4E776974D7}" type="slidenum">
              <a:rPr lang="en-US"/>
              <a:pPr/>
              <a:t>17</a:t>
            </a:fld>
            <a:endParaRPr lang="en-US"/>
          </a:p>
        </p:txBody>
      </p:sp>
      <p:sp>
        <p:nvSpPr>
          <p:cNvPr id="1024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09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39244B7-9C13-445E-8283-66631E417C23}" type="slidenum">
              <a:rPr lang="en-US"/>
              <a:pPr/>
              <a:t>18</a:t>
            </a:fld>
            <a:endParaRPr lang="en-US"/>
          </a:p>
        </p:txBody>
      </p:sp>
      <p:sp>
        <p:nvSpPr>
          <p:cNvPr id="1034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75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807DDD-CF00-4FB6-9B55-390FB6F67D93}" type="slidenum">
              <a:rPr lang="en-US"/>
              <a:pPr/>
              <a:t>19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3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DD8E90-A8D6-4F6B-B50A-32ED08D5F6DC}" type="slidenum">
              <a:rPr lang="en-US"/>
              <a:pPr/>
              <a:t>20</a:t>
            </a:fld>
            <a:endParaRPr lang="en-US"/>
          </a:p>
        </p:txBody>
      </p:sp>
      <p:sp>
        <p:nvSpPr>
          <p:cNvPr id="1054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4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553E94-F8B3-4A9A-8165-1ABE699F78DD}" type="slidenum">
              <a:rPr lang="en-US"/>
              <a:pPr/>
              <a:t>3</a:t>
            </a:fld>
            <a:endParaRPr 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58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193CD8-5666-41C5-B6DF-9204F111ED34}" type="slidenum">
              <a:rPr lang="en-US"/>
              <a:pPr/>
              <a:t>21</a:t>
            </a:fld>
            <a:endParaRPr lang="en-US"/>
          </a:p>
        </p:txBody>
      </p:sp>
      <p:sp>
        <p:nvSpPr>
          <p:cNvPr id="1064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24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0557F0-1C63-4D11-9EFF-366A8D3E6356}" type="slidenum">
              <a:rPr lang="en-US"/>
              <a:pPr/>
              <a:t>22</a:t>
            </a:fld>
            <a:endParaRPr lang="en-US"/>
          </a:p>
        </p:txBody>
      </p:sp>
      <p:sp>
        <p:nvSpPr>
          <p:cNvPr id="1075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84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5B07C0-9B68-40C4-85F1-79C38EC98926}" type="slidenum">
              <a:rPr lang="en-US"/>
              <a:pPr/>
              <a:t>23</a:t>
            </a:fld>
            <a:endParaRPr lang="en-US"/>
          </a:p>
        </p:txBody>
      </p:sp>
      <p:sp>
        <p:nvSpPr>
          <p:cNvPr id="108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22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AD96F9-9B99-418E-9C21-46046B518EEB}" type="slidenum">
              <a:rPr lang="en-US"/>
              <a:pPr/>
              <a:t>24</a:t>
            </a:fld>
            <a:endParaRPr lang="en-US"/>
          </a:p>
        </p:txBody>
      </p:sp>
      <p:sp>
        <p:nvSpPr>
          <p:cNvPr id="1095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8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565D25-7058-409A-B1E5-AAD1FBC2A1C7}" type="slidenum">
              <a:rPr lang="en-US"/>
              <a:pPr/>
              <a:t>25</a:t>
            </a:fld>
            <a:endParaRPr lang="en-US"/>
          </a:p>
        </p:txBody>
      </p:sp>
      <p:sp>
        <p:nvSpPr>
          <p:cNvPr id="1105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4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C6EF55-480C-48BF-8169-BE967050F517}" type="slidenum">
              <a:rPr lang="en-US"/>
              <a:pPr/>
              <a:t>26</a:t>
            </a:fld>
            <a:endParaRPr lang="en-US"/>
          </a:p>
        </p:txBody>
      </p:sp>
      <p:sp>
        <p:nvSpPr>
          <p:cNvPr id="1116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7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026485-BF96-40BF-B126-3AA68CCE2D5F}" type="slidenum">
              <a:rPr lang="en-US"/>
              <a:pPr/>
              <a:t>27</a:t>
            </a:fld>
            <a:endParaRPr lang="en-US"/>
          </a:p>
        </p:txBody>
      </p:sp>
      <p:sp>
        <p:nvSpPr>
          <p:cNvPr id="1126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7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8217AC-D4F0-4FA6-B16E-23F444B9862F}" type="slidenum">
              <a:rPr lang="en-US"/>
              <a:pPr/>
              <a:t>28</a:t>
            </a:fld>
            <a:endParaRPr lang="en-US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7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CF6AE0-2901-4095-8D63-38B25F0C8F65}" type="slidenum">
              <a:rPr lang="en-US"/>
              <a:pPr/>
              <a:t>29</a:t>
            </a:fld>
            <a:endParaRPr lang="en-US"/>
          </a:p>
        </p:txBody>
      </p:sp>
      <p:sp>
        <p:nvSpPr>
          <p:cNvPr id="1146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4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692B19-103F-426E-8AF3-7E5FB581376E}" type="slidenum">
              <a:rPr lang="en-US"/>
              <a:pPr/>
              <a:t>30</a:t>
            </a:fld>
            <a:endParaRPr lang="en-US"/>
          </a:p>
        </p:txBody>
      </p:sp>
      <p:sp>
        <p:nvSpPr>
          <p:cNvPr id="1157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8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9ADC0B-6EA7-4B1F-AA73-C966EF15FFF6}" type="slidenum">
              <a:rPr lang="en-US"/>
              <a:pPr/>
              <a:t>4</a:t>
            </a:fld>
            <a:endParaRPr lang="en-US"/>
          </a:p>
        </p:txBody>
      </p:sp>
      <p:sp>
        <p:nvSpPr>
          <p:cNvPr id="890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777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263FCD-EEA6-4260-AA8F-6CDA35575C67}" type="slidenum">
              <a:rPr lang="en-US"/>
              <a:pPr/>
              <a:t>31</a:t>
            </a:fld>
            <a:endParaRPr lang="en-US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3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DCF71E-CE25-491F-9313-762EB327B700}" type="slidenum">
              <a:rPr lang="en-US"/>
              <a:pPr/>
              <a:t>32</a:t>
            </a:fld>
            <a:endParaRPr lang="en-US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10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07CA8F-7C25-4E27-A8DA-BA09BD1E58DB}" type="slidenum">
              <a:rPr lang="en-US"/>
              <a:pPr/>
              <a:t>33</a:t>
            </a:fld>
            <a:endParaRPr lang="en-US"/>
          </a:p>
        </p:txBody>
      </p:sp>
      <p:sp>
        <p:nvSpPr>
          <p:cNvPr id="1187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829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DB3B21-4E22-40F8-8166-B55CAC434615}" type="slidenum">
              <a:rPr lang="en-US"/>
              <a:pPr/>
              <a:t>34</a:t>
            </a:fld>
            <a:endParaRPr lang="en-US"/>
          </a:p>
        </p:txBody>
      </p:sp>
      <p:sp>
        <p:nvSpPr>
          <p:cNvPr id="1198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8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B408A3-5DE4-4021-B8F5-2F51C7A0CA92}" type="slidenum">
              <a:rPr lang="en-US"/>
              <a:pPr/>
              <a:t>35</a:t>
            </a:fld>
            <a:endParaRPr lang="en-US"/>
          </a:p>
        </p:txBody>
      </p:sp>
      <p:sp>
        <p:nvSpPr>
          <p:cNvPr id="1208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5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1C67A6-902B-4B6D-8B72-98D33BF9ADC4}" type="slidenum">
              <a:rPr lang="en-US"/>
              <a:pPr/>
              <a:t>36</a:t>
            </a:fld>
            <a:endParaRPr lang="en-US"/>
          </a:p>
        </p:txBody>
      </p:sp>
      <p:sp>
        <p:nvSpPr>
          <p:cNvPr id="1218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79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705645-0420-4A01-B3DC-3DF0AFC3EE6A}" type="slidenum">
              <a:rPr lang="en-US"/>
              <a:pPr/>
              <a:t>37</a:t>
            </a:fld>
            <a:endParaRPr lang="en-US"/>
          </a:p>
        </p:txBody>
      </p:sp>
      <p:sp>
        <p:nvSpPr>
          <p:cNvPr id="1228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0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CD9220-E291-4139-B916-03EA78954D50}" type="slidenum">
              <a:rPr lang="en-US"/>
              <a:pPr/>
              <a:t>38</a:t>
            </a:fld>
            <a:endParaRPr lang="en-US"/>
          </a:p>
        </p:txBody>
      </p:sp>
      <p:sp>
        <p:nvSpPr>
          <p:cNvPr id="123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66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B1C4BF-57FF-4E25-890E-A45FF2A4BDC1}" type="slidenum">
              <a:rPr lang="en-US"/>
              <a:pPr/>
              <a:t>39</a:t>
            </a:fld>
            <a:endParaRPr lang="en-US"/>
          </a:p>
        </p:txBody>
      </p:sp>
      <p:sp>
        <p:nvSpPr>
          <p:cNvPr id="124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107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E129DC-76EA-4FC5-880E-C74D45C2E6F4}" type="slidenum">
              <a:rPr lang="en-US"/>
              <a:pPr/>
              <a:t>40</a:t>
            </a:fld>
            <a:endParaRPr lang="en-US"/>
          </a:p>
        </p:txBody>
      </p:sp>
      <p:sp>
        <p:nvSpPr>
          <p:cNvPr id="125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4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C8C7321-E96B-4AC8-B90E-A4BB7C0046D7}" type="slidenum">
              <a:rPr lang="en-US"/>
              <a:pPr/>
              <a:t>5</a:t>
            </a:fld>
            <a:endParaRPr lang="en-US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1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F5EC22-16BF-40A2-9F0F-1AF57BCBA77D}" type="slidenum">
              <a:rPr lang="en-US"/>
              <a:pPr/>
              <a:t>41</a:t>
            </a:fld>
            <a:endParaRPr lang="en-US"/>
          </a:p>
        </p:txBody>
      </p:sp>
      <p:sp>
        <p:nvSpPr>
          <p:cNvPr id="1269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90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EC89A7-42A2-4939-AA15-C124A2DFC892}" type="slidenum">
              <a:rPr lang="en-US"/>
              <a:pPr/>
              <a:t>42</a:t>
            </a:fld>
            <a:endParaRPr lang="en-US"/>
          </a:p>
        </p:txBody>
      </p:sp>
      <p:sp>
        <p:nvSpPr>
          <p:cNvPr id="128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28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982D46-A956-422F-8445-EAA9369D63A7}" type="slidenum">
              <a:rPr lang="en-US"/>
              <a:pPr/>
              <a:t>43</a:t>
            </a:fld>
            <a:endParaRPr lang="en-US"/>
          </a:p>
        </p:txBody>
      </p:sp>
      <p:sp>
        <p:nvSpPr>
          <p:cNvPr id="1290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550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28C48A-3194-4489-996D-A6B58EAE3515}" type="slidenum">
              <a:rPr lang="en-US"/>
              <a:pPr/>
              <a:t>44</a:t>
            </a:fld>
            <a:endParaRPr lang="en-US"/>
          </a:p>
        </p:txBody>
      </p:sp>
      <p:sp>
        <p:nvSpPr>
          <p:cNvPr id="1300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72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6880AB-F222-43E1-8D6E-94110457C458}" type="slidenum">
              <a:rPr lang="en-US"/>
              <a:pPr/>
              <a:t>45</a:t>
            </a:fld>
            <a:endParaRPr lang="en-US"/>
          </a:p>
        </p:txBody>
      </p:sp>
      <p:sp>
        <p:nvSpPr>
          <p:cNvPr id="1310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173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096216-4080-4B00-9A6C-1C027F14B325}" type="slidenum">
              <a:rPr lang="en-US"/>
              <a:pPr/>
              <a:t>46</a:t>
            </a:fld>
            <a:endParaRPr lang="en-US"/>
          </a:p>
        </p:txBody>
      </p:sp>
      <p:sp>
        <p:nvSpPr>
          <p:cNvPr id="132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9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B59D47-8DD4-4FF1-86D1-0076CF11FB54}" type="slidenum">
              <a:rPr lang="en-US"/>
              <a:pPr/>
              <a:t>47</a:t>
            </a:fld>
            <a:endParaRPr lang="en-US"/>
          </a:p>
        </p:txBody>
      </p:sp>
      <p:sp>
        <p:nvSpPr>
          <p:cNvPr id="133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52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F5487A-E279-4D16-8A76-94B109F7EC44}" type="slidenum">
              <a:rPr lang="en-US"/>
              <a:pPr/>
              <a:t>48</a:t>
            </a:fld>
            <a:endParaRPr lang="en-US"/>
          </a:p>
        </p:txBody>
      </p:sp>
      <p:sp>
        <p:nvSpPr>
          <p:cNvPr id="134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23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B1315B-AFED-4FF1-B6A1-A5226416CE89}" type="slidenum">
              <a:rPr lang="en-US"/>
              <a:pPr/>
              <a:t>49</a:t>
            </a:fld>
            <a:endParaRPr lang="en-US"/>
          </a:p>
        </p:txBody>
      </p:sp>
      <p:sp>
        <p:nvSpPr>
          <p:cNvPr id="135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20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0EDCA2-D03E-4D79-86A2-6474931BA126}" type="slidenum">
              <a:rPr lang="en-US"/>
              <a:pPr/>
              <a:t>50</a:t>
            </a:fld>
            <a:endParaRPr lang="en-US"/>
          </a:p>
        </p:txBody>
      </p:sp>
      <p:sp>
        <p:nvSpPr>
          <p:cNvPr id="136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21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0C59A6-EC1F-4620-A45E-4C364C2DE1A5}" type="slidenum">
              <a:rPr lang="en-US"/>
              <a:pPr/>
              <a:t>6</a:t>
            </a:fld>
            <a:endParaRPr lang="en-US"/>
          </a:p>
        </p:txBody>
      </p:sp>
      <p:sp>
        <p:nvSpPr>
          <p:cNvPr id="911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882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EB22E5-819D-4A15-B9DC-DE285EF7F60A}" type="slidenum">
              <a:rPr lang="en-US"/>
              <a:pPr/>
              <a:t>51</a:t>
            </a:fld>
            <a:endParaRPr lang="en-US"/>
          </a:p>
        </p:txBody>
      </p:sp>
      <p:sp>
        <p:nvSpPr>
          <p:cNvPr id="137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22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64EA5E-08FE-4B50-9D46-BFD1A2DBAE0C}" type="slidenum">
              <a:rPr lang="en-US"/>
              <a:pPr/>
              <a:t>52</a:t>
            </a:fld>
            <a:endParaRPr lang="en-US"/>
          </a:p>
        </p:txBody>
      </p:sp>
      <p:sp>
        <p:nvSpPr>
          <p:cNvPr id="138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2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5A5360-D56F-47EA-AC8B-D6B13C7A513A}" type="slidenum">
              <a:rPr lang="en-US"/>
              <a:pPr/>
              <a:t>53</a:t>
            </a:fld>
            <a:endParaRPr lang="en-US"/>
          </a:p>
        </p:txBody>
      </p:sp>
      <p:sp>
        <p:nvSpPr>
          <p:cNvPr id="139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0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FDCFA9-7333-41E0-BB71-9EB32938FFCF}" type="slidenum">
              <a:rPr lang="en-US"/>
              <a:pPr/>
              <a:t>54</a:t>
            </a:fld>
            <a:endParaRPr lang="en-US"/>
          </a:p>
        </p:txBody>
      </p:sp>
      <p:sp>
        <p:nvSpPr>
          <p:cNvPr id="140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97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68672C-86FC-402F-87F0-20ACB2772E22}" type="slidenum">
              <a:rPr lang="en-US"/>
              <a:pPr/>
              <a:t>55</a:t>
            </a:fld>
            <a:endParaRPr lang="en-US"/>
          </a:p>
        </p:txBody>
      </p:sp>
      <p:sp>
        <p:nvSpPr>
          <p:cNvPr id="141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91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CC1A41-B2A4-4660-910A-E49EDA2EBEEB}" type="slidenum">
              <a:rPr lang="en-US"/>
              <a:pPr/>
              <a:t>56</a:t>
            </a:fld>
            <a:endParaRPr lang="en-US"/>
          </a:p>
        </p:txBody>
      </p:sp>
      <p:sp>
        <p:nvSpPr>
          <p:cNvPr id="142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25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DDC941-49B3-4580-BC1C-EB0B09F5934E}" type="slidenum">
              <a:rPr lang="en-US"/>
              <a:pPr/>
              <a:t>57</a:t>
            </a:fld>
            <a:endParaRPr lang="en-US"/>
          </a:p>
        </p:txBody>
      </p:sp>
      <p:sp>
        <p:nvSpPr>
          <p:cNvPr id="143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1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AB2C83-08C5-44A4-8671-66CF6499635E}" type="slidenum">
              <a:rPr lang="en-US"/>
              <a:pPr/>
              <a:t>58</a:t>
            </a:fld>
            <a:endParaRPr 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0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999B06-0916-4600-B981-15AE7C7C12EF}" type="slidenum">
              <a:rPr lang="en-US"/>
              <a:pPr/>
              <a:t>59</a:t>
            </a:fld>
            <a:endParaRPr lang="en-US"/>
          </a:p>
        </p:txBody>
      </p:sp>
      <p:sp>
        <p:nvSpPr>
          <p:cNvPr id="145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08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49EDA7-6948-48E6-9219-6E2B54B085CB}" type="slidenum">
              <a:rPr lang="en-US"/>
              <a:pPr/>
              <a:t>60</a:t>
            </a:fld>
            <a:endParaRPr lang="en-US"/>
          </a:p>
        </p:txBody>
      </p:sp>
      <p:sp>
        <p:nvSpPr>
          <p:cNvPr id="146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3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B789DF-A251-48BC-883C-64068D0BA8BB}" type="slidenum">
              <a:rPr lang="en-US"/>
              <a:pPr/>
              <a:t>7</a:t>
            </a:fld>
            <a:endParaRPr lang="en-US"/>
          </a:p>
        </p:txBody>
      </p:sp>
      <p:sp>
        <p:nvSpPr>
          <p:cNvPr id="92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840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B98874-9F91-4AEF-BD04-7AE44CB250A6}" type="slidenum">
              <a:rPr lang="en-US"/>
              <a:pPr/>
              <a:t>61</a:t>
            </a:fld>
            <a:endParaRPr lang="en-US"/>
          </a:p>
        </p:txBody>
      </p:sp>
      <p:sp>
        <p:nvSpPr>
          <p:cNvPr id="147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75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6565D8-A777-472B-842D-664DB8148A49}" type="slidenum">
              <a:rPr lang="en-US"/>
              <a:pPr/>
              <a:t>62</a:t>
            </a:fld>
            <a:endParaRPr lang="en-US"/>
          </a:p>
        </p:txBody>
      </p:sp>
      <p:sp>
        <p:nvSpPr>
          <p:cNvPr id="1484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21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9CE7D9-782C-4ABF-89ED-27D810BC6B8D}" type="slidenum">
              <a:rPr lang="en-US"/>
              <a:pPr/>
              <a:t>63</a:t>
            </a:fld>
            <a:endParaRPr lang="en-US"/>
          </a:p>
        </p:txBody>
      </p:sp>
      <p:sp>
        <p:nvSpPr>
          <p:cNvPr id="1495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984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2D2413-D88C-4FB3-B2C6-1B5B98740E16}" type="slidenum">
              <a:rPr lang="en-US"/>
              <a:pPr/>
              <a:t>64</a:t>
            </a:fld>
            <a:endParaRPr lang="en-US"/>
          </a:p>
        </p:txBody>
      </p:sp>
      <p:sp>
        <p:nvSpPr>
          <p:cNvPr id="1505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7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484E70-3E46-4084-B914-223AABC305B1}" type="slidenum">
              <a:rPr lang="en-US"/>
              <a:pPr/>
              <a:t>65</a:t>
            </a:fld>
            <a:endParaRPr lang="en-US"/>
          </a:p>
        </p:txBody>
      </p:sp>
      <p:sp>
        <p:nvSpPr>
          <p:cNvPr id="1515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562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AA83CA-3925-4ED4-9E99-E496F3E2BF08}" type="slidenum">
              <a:rPr lang="en-US"/>
              <a:pPr/>
              <a:t>66</a:t>
            </a:fld>
            <a:endParaRPr lang="en-US"/>
          </a:p>
        </p:txBody>
      </p:sp>
      <p:sp>
        <p:nvSpPr>
          <p:cNvPr id="1525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420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72A49-644C-4954-8A39-7F5BA01FF220}" type="slidenum">
              <a:rPr lang="en-US"/>
              <a:pPr/>
              <a:t>67</a:t>
            </a:fld>
            <a:endParaRPr lang="en-US"/>
          </a:p>
        </p:txBody>
      </p:sp>
      <p:sp>
        <p:nvSpPr>
          <p:cNvPr id="1536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467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B1D2E6-D6B4-4B38-AB4D-5084E446AD4A}" type="slidenum">
              <a:rPr lang="en-US"/>
              <a:pPr/>
              <a:t>68</a:t>
            </a:fld>
            <a:endParaRPr lang="en-US"/>
          </a:p>
        </p:txBody>
      </p:sp>
      <p:sp>
        <p:nvSpPr>
          <p:cNvPr id="1546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966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5CEFAF-7311-4967-B593-6351C33E0498}" type="slidenum">
              <a:rPr lang="en-US"/>
              <a:pPr/>
              <a:t>69</a:t>
            </a:fld>
            <a:endParaRPr lang="en-US"/>
          </a:p>
        </p:txBody>
      </p:sp>
      <p:sp>
        <p:nvSpPr>
          <p:cNvPr id="1556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829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D286FB-C6E2-4BA3-95CB-8A14D648C98A}" type="slidenum">
              <a:rPr lang="en-US"/>
              <a:pPr/>
              <a:t>70</a:t>
            </a:fld>
            <a:endParaRPr lang="en-US"/>
          </a:p>
        </p:txBody>
      </p:sp>
      <p:sp>
        <p:nvSpPr>
          <p:cNvPr id="156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1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D66DF7-81F8-488C-BDAF-74077C2E4D74}" type="slidenum">
              <a:rPr lang="en-US"/>
              <a:pPr/>
              <a:t>8</a:t>
            </a:fld>
            <a:endParaRPr lang="en-US"/>
          </a:p>
        </p:txBody>
      </p:sp>
      <p:sp>
        <p:nvSpPr>
          <p:cNvPr id="93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95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AC61B-FF3E-417D-980F-AF7B4E3DFA2D}" type="slidenum">
              <a:rPr lang="en-US"/>
              <a:pPr/>
              <a:t>71</a:t>
            </a:fld>
            <a:endParaRPr lang="en-US"/>
          </a:p>
        </p:txBody>
      </p:sp>
      <p:sp>
        <p:nvSpPr>
          <p:cNvPr id="1576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6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699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2A482C-639A-4DAA-B8FB-BCE099F6368A}" type="slidenum">
              <a:rPr lang="en-US"/>
              <a:pPr/>
              <a:t>72</a:t>
            </a:fld>
            <a:endParaRPr lang="en-US"/>
          </a:p>
        </p:txBody>
      </p:sp>
      <p:sp>
        <p:nvSpPr>
          <p:cNvPr id="1587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042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855F67-17C4-4712-927B-2E1A3B120B2C}" type="slidenum">
              <a:rPr lang="en-US"/>
              <a:pPr/>
              <a:t>73</a:t>
            </a:fld>
            <a:endParaRPr lang="en-US"/>
          </a:p>
        </p:txBody>
      </p:sp>
      <p:sp>
        <p:nvSpPr>
          <p:cNvPr id="1597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099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522B49-CA34-4F28-ACED-3BF70CC54D0B}" type="slidenum">
              <a:rPr lang="en-US"/>
              <a:pPr/>
              <a:t>74</a:t>
            </a:fld>
            <a:endParaRPr lang="en-US"/>
          </a:p>
        </p:txBody>
      </p:sp>
      <p:sp>
        <p:nvSpPr>
          <p:cNvPr id="160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6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F4A783-84BF-4D19-BCEC-4460427D8A02}" type="slidenum">
              <a:rPr lang="en-US"/>
              <a:pPr/>
              <a:t>75</a:t>
            </a:fld>
            <a:endParaRPr lang="en-US"/>
          </a:p>
        </p:txBody>
      </p:sp>
      <p:sp>
        <p:nvSpPr>
          <p:cNvPr id="1617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51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36A0C3-E361-4C57-9A3B-2F7D42C30C91}" type="slidenum">
              <a:rPr lang="en-US"/>
              <a:pPr/>
              <a:t>76</a:t>
            </a:fld>
            <a:endParaRPr lang="en-US"/>
          </a:p>
        </p:txBody>
      </p:sp>
      <p:sp>
        <p:nvSpPr>
          <p:cNvPr id="1628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5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6885C-FC32-40A1-8CE9-7DD6E895E709}" type="slidenum">
              <a:rPr lang="en-US"/>
              <a:pPr/>
              <a:t>77</a:t>
            </a:fld>
            <a:endParaRPr lang="en-US"/>
          </a:p>
        </p:txBody>
      </p:sp>
      <p:sp>
        <p:nvSpPr>
          <p:cNvPr id="163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674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E69F84-F9C0-45DD-9170-91BB9F91BFF8}" type="slidenum">
              <a:rPr lang="en-US"/>
              <a:pPr/>
              <a:t>78</a:t>
            </a:fld>
            <a:endParaRPr lang="en-US"/>
          </a:p>
        </p:txBody>
      </p:sp>
      <p:sp>
        <p:nvSpPr>
          <p:cNvPr id="164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169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566632-CB4D-4690-9A0B-A3D2FCD01AC4}" type="slidenum">
              <a:rPr lang="en-US"/>
              <a:pPr/>
              <a:t>79</a:t>
            </a:fld>
            <a:endParaRPr lang="en-US"/>
          </a:p>
        </p:txBody>
      </p:sp>
      <p:sp>
        <p:nvSpPr>
          <p:cNvPr id="165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899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713FA0-FC3D-4474-AA05-462824243F12}" type="slidenum">
              <a:rPr lang="en-US"/>
              <a:pPr/>
              <a:t>80</a:t>
            </a:fld>
            <a:endParaRPr lang="en-US"/>
          </a:p>
        </p:txBody>
      </p:sp>
      <p:sp>
        <p:nvSpPr>
          <p:cNvPr id="166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3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FC7683-290A-4359-910B-7914DE701E97}" type="slidenum">
              <a:rPr lang="en-US"/>
              <a:pPr/>
              <a:t>9</a:t>
            </a:fld>
            <a:endParaRPr lang="en-US"/>
          </a:p>
        </p:txBody>
      </p:sp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8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639799-94CA-4E73-ACB6-79B77772DFD2}" type="slidenum">
              <a:rPr lang="en-US"/>
              <a:pPr/>
              <a:t>81</a:t>
            </a:fld>
            <a:endParaRPr lang="en-US"/>
          </a:p>
        </p:txBody>
      </p:sp>
      <p:sp>
        <p:nvSpPr>
          <p:cNvPr id="167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304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7830BB-AFF7-4C95-86E3-00DD1C027226}" type="slidenum">
              <a:rPr lang="en-US"/>
              <a:pPr/>
              <a:t>82</a:t>
            </a:fld>
            <a:endParaRPr lang="en-US"/>
          </a:p>
        </p:txBody>
      </p:sp>
      <p:sp>
        <p:nvSpPr>
          <p:cNvPr id="168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7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9B41F3-D9B8-4842-8B8E-F64358CF8D91}" type="slidenum">
              <a:rPr lang="en-US"/>
              <a:pPr/>
              <a:t>10</a:t>
            </a:fld>
            <a:endParaRPr 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555E375-0FC9-4D74-95E1-7CF7C3E5CA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2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C0EA25A-9EAA-4B20-94DA-816DC10192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8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FE84A0C-8D9D-4825-9908-1BDD2549C4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66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62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24132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453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0472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77543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675880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091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531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2DA65F2-B551-4E6A-8218-8075A1036D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2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1127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9979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1041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77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7F60152-4B65-41DC-95E1-F514815263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9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1BA2DCE-9C00-45B7-85C4-09750BBD1D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8648382-8BEF-40EA-8D01-82C24AD36E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5A2F12-8E3F-4D03-8E8E-94205FD7C0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3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C37B7B9-10F3-4381-AF21-29595F27C3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1ADC879-4279-44C4-80EB-46458EF927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9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64DDD190-C212-4B71-A53C-CDEA0BC5AD4A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BCE8179-12F6-4867-8202-7F82506469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0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2117" cy="1588"/>
          </a:xfrm>
          <a:custGeom>
            <a:avLst/>
            <a:gdLst/>
            <a:ahLst/>
            <a:cxnLst/>
            <a:rect l="0" t="0" r="0" b="0"/>
            <a:pathLst/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64DDD190-C212-4B71-A53C-CDEA0BC5AD4A}" type="datetime1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4/17/2015</a:t>
            </a:fld>
            <a:endParaRPr lang="en-U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-15731067" y="-11798300"/>
            <a:ext cx="15733184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C6C8656-A044-49A0-A72A-C7EAF3A9A36A}" type="slidenum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586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0560" y="309960"/>
            <a:ext cx="12069600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27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0560" y="1818720"/>
            <a:ext cx="12069600" cy="4507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106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33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941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6705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359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4586400" y="7080480"/>
            <a:ext cx="4250400" cy="535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359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96153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359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5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887553" rtl="0" eaLnBrk="1" latinLnBrk="0" hangingPunct="1">
        <a:lnSpc>
          <a:spcPct val="90000"/>
        </a:lnSpc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888" indent="-221888" algn="l" defTabSz="887553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66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1697" y="621496"/>
            <a:ext cx="6499042" cy="68715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3883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3883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3884" y="6068490"/>
            <a:ext cx="4038369" cy="35847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1747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747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88" y="1459651"/>
            <a:ext cx="7530353" cy="45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810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169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463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8203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8385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458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132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13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516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059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9436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30824" y="941294"/>
            <a:ext cx="9358046" cy="5934174"/>
          </a:xfrm>
          <a:prstGeom prst="rect">
            <a:avLst/>
          </a:prstGeom>
          <a:noFill/>
        </p:spPr>
        <p:txBody>
          <a:bodyPr wrap="none" lIns="80504" tIns="40252" rIns="80504" bIns="40252">
            <a:spAutoFit/>
          </a:bodyPr>
          <a:lstStyle/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UI controls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Dynamic and data-driven layout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Start activity from outside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Intents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Action bar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Fragments, Play audio, Camera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9993" y="336177"/>
            <a:ext cx="3152541" cy="814748"/>
          </a:xfrm>
          <a:prstGeom prst="rect">
            <a:avLst/>
          </a:prstGeom>
          <a:noFill/>
        </p:spPr>
        <p:txBody>
          <a:bodyPr wrap="none" lIns="80682" tIns="40341" rIns="80682" bIns="40341">
            <a:spAutoFit/>
          </a:bodyPr>
          <a:lstStyle/>
          <a:p>
            <a:pPr algn="ctr"/>
            <a:r>
              <a:rPr lang="en-US" sz="4765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4765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04</a:t>
            </a:r>
            <a:endParaRPr lang="en-US" sz="4765" b="1" dirty="0">
              <a:ln w="6600">
                <a:solidFill>
                  <a:srgbClr val="C0504D"/>
                </a:solidFill>
                <a:prstDash val="solid"/>
              </a:ln>
              <a:solidFill>
                <a:srgbClr val="F79646">
                  <a:lumMod val="75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303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657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857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8243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2163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6445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0878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6020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38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6709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177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7243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42824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64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9633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2058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965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1313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4096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43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6866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312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985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476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3167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584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585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33380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430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1418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218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4127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702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90211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0025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6361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99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515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725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928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982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496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578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12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969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38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40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384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240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516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438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7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234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319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821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0231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641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990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140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2518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3098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402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555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28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67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636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443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72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024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76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 PL SungtiL GB"/>
        <a:cs typeface="AR PL SungtiL GB"/>
      </a:majorFont>
      <a:minorFont>
        <a:latin typeface="Arial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116</Words>
  <Application>Microsoft Office PowerPoint</Application>
  <PresentationFormat>Widescreen</PresentationFormat>
  <Paragraphs>91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StarSymbol</vt:lpstr>
      <vt:lpstr>AR PL SungtiL GB</vt:lpstr>
      <vt:lpstr>Arial</vt:lpstr>
      <vt:lpstr>Calibri</vt:lpstr>
      <vt:lpstr>Corbel</vt:lpstr>
      <vt:lpstr>DejaVu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6</cp:revision>
  <dcterms:created xsi:type="dcterms:W3CDTF">2015-04-17T09:34:23Z</dcterms:created>
  <dcterms:modified xsi:type="dcterms:W3CDTF">2015-04-17T10:02:53Z</dcterms:modified>
</cp:coreProperties>
</file>